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B4148-7A8F-43D4-B452-A34B616D148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BE335D-0414-4391-8511-9AFA49CAA3A3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Связная </a:t>
          </a:r>
        </a:p>
        <a:p>
          <a:r>
            <a: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речь</a:t>
          </a:r>
          <a:endParaRPr lang="ru-RU" sz="3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787E2B-706C-43D5-9BE2-AA01D5A21FDF}" type="parTrans" cxnId="{9AC3735B-F7EF-40C2-881D-1E8C2E93D55B}">
      <dgm:prSet/>
      <dgm:spPr/>
      <dgm:t>
        <a:bodyPr/>
        <a:lstStyle/>
        <a:p>
          <a:endParaRPr lang="ru-RU"/>
        </a:p>
      </dgm:t>
    </dgm:pt>
    <dgm:pt modelId="{472F41B8-07FC-4696-8F4C-88402570F40D}" type="sibTrans" cxnId="{9AC3735B-F7EF-40C2-881D-1E8C2E93D55B}">
      <dgm:prSet/>
      <dgm:spPr/>
      <dgm:t>
        <a:bodyPr/>
        <a:lstStyle/>
        <a:p>
          <a:endParaRPr lang="ru-RU"/>
        </a:p>
      </dgm:t>
    </dgm:pt>
    <dgm:pt modelId="{CDA5652C-210F-4F99-869E-9962FB47B662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Звуковая культура речи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801108-93D8-4847-AB09-1FD742495213}" type="parTrans" cxnId="{F3F96396-715C-4DF1-BDA4-6907A7AA2B3C}">
      <dgm:prSet/>
      <dgm:spPr/>
      <dgm:t>
        <a:bodyPr/>
        <a:lstStyle/>
        <a:p>
          <a:endParaRPr lang="ru-RU"/>
        </a:p>
      </dgm:t>
    </dgm:pt>
    <dgm:pt modelId="{06663AAC-D0D8-4306-A9DB-5AD703B48BA9}" type="sibTrans" cxnId="{F3F96396-715C-4DF1-BDA4-6907A7AA2B3C}">
      <dgm:prSet/>
      <dgm:spPr/>
      <dgm:t>
        <a:bodyPr/>
        <a:lstStyle/>
        <a:p>
          <a:endParaRPr lang="ru-RU"/>
        </a:p>
      </dgm:t>
    </dgm:pt>
    <dgm:pt modelId="{B2DF9596-656B-4F7E-84F6-8C192ED2FCC6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Развитые психи-</a:t>
          </a:r>
          <a:r>
            <a:rPr lang="ru-RU" sz="2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ческие</a:t>
          </a:r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функции</a:t>
          </a:r>
        </a:p>
      </dgm:t>
    </dgm:pt>
    <dgm:pt modelId="{E707A835-D6EF-4C02-8270-FB81D2B602BB}" type="parTrans" cxnId="{FED8734D-2519-4D0D-9370-B4AD5952EE77}">
      <dgm:prSet/>
      <dgm:spPr/>
      <dgm:t>
        <a:bodyPr/>
        <a:lstStyle/>
        <a:p>
          <a:endParaRPr lang="ru-RU"/>
        </a:p>
      </dgm:t>
    </dgm:pt>
    <dgm:pt modelId="{C9985383-6AED-4023-8236-A25DA4343295}" type="sibTrans" cxnId="{FED8734D-2519-4D0D-9370-B4AD5952EE77}">
      <dgm:prSet/>
      <dgm:spPr/>
      <dgm:t>
        <a:bodyPr/>
        <a:lstStyle/>
        <a:p>
          <a:endParaRPr lang="ru-RU"/>
        </a:p>
      </dgm:t>
    </dgm:pt>
    <dgm:pt modelId="{A6317E45-E004-4F7D-B27D-F75232FE0F5D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Граммати-ческое</a:t>
          </a:r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оформление речи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6D20127-B451-46E2-AA5C-899EC66972EA}" type="parTrans" cxnId="{7C9E14A2-40A5-4B81-AF09-68A392E062CA}">
      <dgm:prSet/>
      <dgm:spPr/>
      <dgm:t>
        <a:bodyPr/>
        <a:lstStyle/>
        <a:p>
          <a:endParaRPr lang="ru-RU"/>
        </a:p>
      </dgm:t>
    </dgm:pt>
    <dgm:pt modelId="{1565A87A-634E-4DDF-9378-A80BD8588761}" type="sibTrans" cxnId="{7C9E14A2-40A5-4B81-AF09-68A392E062CA}">
      <dgm:prSet/>
      <dgm:spPr/>
      <dgm:t>
        <a:bodyPr/>
        <a:lstStyle/>
        <a:p>
          <a:endParaRPr lang="ru-RU"/>
        </a:p>
      </dgm:t>
    </dgm:pt>
    <dgm:pt modelId="{6675569F-4139-4363-B89A-FC4580724938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Словарный запас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F93297-9D58-46C9-879F-7384CC5F29EE}" type="parTrans" cxnId="{4D51FBD3-3625-46E6-8024-7EB835DAB81C}">
      <dgm:prSet/>
      <dgm:spPr/>
      <dgm:t>
        <a:bodyPr/>
        <a:lstStyle/>
        <a:p>
          <a:endParaRPr lang="ru-RU"/>
        </a:p>
      </dgm:t>
    </dgm:pt>
    <dgm:pt modelId="{F0F5BB36-5B6F-4137-B3FF-99C705427DE6}" type="sibTrans" cxnId="{4D51FBD3-3625-46E6-8024-7EB835DAB81C}">
      <dgm:prSet/>
      <dgm:spPr/>
      <dgm:t>
        <a:bodyPr/>
        <a:lstStyle/>
        <a:p>
          <a:endParaRPr lang="ru-RU"/>
        </a:p>
      </dgm:t>
    </dgm:pt>
    <dgm:pt modelId="{207CA2C8-5678-4E53-8AC1-5B816862C168}" type="pres">
      <dgm:prSet presAssocID="{E4EB4148-7A8F-43D4-B452-A34B616D148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2A73F5-E12D-468D-B3DE-E82CFC851E10}" type="pres">
      <dgm:prSet presAssocID="{5ABE335D-0414-4391-8511-9AFA49CAA3A3}" presName="centerShape" presStyleLbl="node0" presStyleIdx="0" presStyleCnt="1" custScaleX="316326" custScaleY="270259" custLinFactNeighborX="-1140" custLinFactNeighborY="-5700"/>
      <dgm:spPr/>
      <dgm:t>
        <a:bodyPr/>
        <a:lstStyle/>
        <a:p>
          <a:endParaRPr lang="ru-RU"/>
        </a:p>
      </dgm:t>
    </dgm:pt>
    <dgm:pt modelId="{FFB8C903-9BEE-48C7-9719-965C82CB14E2}" type="pres">
      <dgm:prSet presAssocID="{CDA5652C-210F-4F99-869E-9962FB47B662}" presName="node" presStyleLbl="node1" presStyleIdx="0" presStyleCnt="4" custScaleX="210412" custScaleY="152350" custRadScaleRad="106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3ED1B-AFFD-4C92-8542-571B992D984F}" type="pres">
      <dgm:prSet presAssocID="{CDA5652C-210F-4F99-869E-9962FB47B662}" presName="dummy" presStyleCnt="0"/>
      <dgm:spPr/>
    </dgm:pt>
    <dgm:pt modelId="{F01A0305-E1AD-40B0-9014-955653BEF54A}" type="pres">
      <dgm:prSet presAssocID="{06663AAC-D0D8-4306-A9DB-5AD703B48BA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AE560591-5555-49C3-92E3-B7982E5914E7}" type="pres">
      <dgm:prSet presAssocID="{B2DF9596-656B-4F7E-84F6-8C192ED2FCC6}" presName="node" presStyleLbl="node1" presStyleIdx="1" presStyleCnt="4" custScaleX="205966" custScaleY="171435" custRadScaleRad="115336" custRadScaleInc="-6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9C088-540D-4918-9998-9622259BBB82}" type="pres">
      <dgm:prSet presAssocID="{B2DF9596-656B-4F7E-84F6-8C192ED2FCC6}" presName="dummy" presStyleCnt="0"/>
      <dgm:spPr/>
    </dgm:pt>
    <dgm:pt modelId="{1C56AADE-928F-4FD3-8D0C-91A954C1108F}" type="pres">
      <dgm:prSet presAssocID="{C9985383-6AED-4023-8236-A25DA4343295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1542ECB-FF76-4B34-9D3D-BF16F7FE2F4C}" type="pres">
      <dgm:prSet presAssocID="{A6317E45-E004-4F7D-B27D-F75232FE0F5D}" presName="node" presStyleLbl="node1" presStyleIdx="2" presStyleCnt="4" custScaleX="200320" custScaleY="149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6ECD9-ED43-437C-BB40-253F5D9CFBA8}" type="pres">
      <dgm:prSet presAssocID="{A6317E45-E004-4F7D-B27D-F75232FE0F5D}" presName="dummy" presStyleCnt="0"/>
      <dgm:spPr/>
    </dgm:pt>
    <dgm:pt modelId="{B6784332-5539-4CB9-AC65-275C6C7D9C49}" type="pres">
      <dgm:prSet presAssocID="{1565A87A-634E-4DDF-9378-A80BD8588761}" presName="sibTrans" presStyleLbl="sibTrans2D1" presStyleIdx="2" presStyleCnt="4"/>
      <dgm:spPr/>
      <dgm:t>
        <a:bodyPr/>
        <a:lstStyle/>
        <a:p>
          <a:endParaRPr lang="ru-RU"/>
        </a:p>
      </dgm:t>
    </dgm:pt>
    <dgm:pt modelId="{5CD94C85-8CA1-4865-BD6F-67B9041A8807}" type="pres">
      <dgm:prSet presAssocID="{6675569F-4139-4363-B89A-FC4580724938}" presName="node" presStyleLbl="node1" presStyleIdx="3" presStyleCnt="4" custScaleX="208355" custScaleY="190819" custRadScaleRad="122679" custRadScaleInc="6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1404F-EC31-45BB-B448-0AF873F49422}" type="pres">
      <dgm:prSet presAssocID="{6675569F-4139-4363-B89A-FC4580724938}" presName="dummy" presStyleCnt="0"/>
      <dgm:spPr/>
    </dgm:pt>
    <dgm:pt modelId="{1CAB47C4-3C1A-4953-ADB0-414D721B7A3F}" type="pres">
      <dgm:prSet presAssocID="{F0F5BB36-5B6F-4137-B3FF-99C705427DE6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D61EF8C8-012E-428E-96B7-BE740D4B18BC}" type="presOf" srcId="{1565A87A-634E-4DDF-9378-A80BD8588761}" destId="{B6784332-5539-4CB9-AC65-275C6C7D9C49}" srcOrd="0" destOrd="0" presId="urn:microsoft.com/office/officeart/2005/8/layout/radial6"/>
    <dgm:cxn modelId="{B8AD5ECA-751B-4DF4-B601-A7F612C74556}" type="presOf" srcId="{E4EB4148-7A8F-43D4-B452-A34B616D1484}" destId="{207CA2C8-5678-4E53-8AC1-5B816862C168}" srcOrd="0" destOrd="0" presId="urn:microsoft.com/office/officeart/2005/8/layout/radial6"/>
    <dgm:cxn modelId="{07920CC1-47C9-4FEA-9FB3-23182AD1B597}" type="presOf" srcId="{06663AAC-D0D8-4306-A9DB-5AD703B48BA9}" destId="{F01A0305-E1AD-40B0-9014-955653BEF54A}" srcOrd="0" destOrd="0" presId="urn:microsoft.com/office/officeart/2005/8/layout/radial6"/>
    <dgm:cxn modelId="{9AC3735B-F7EF-40C2-881D-1E8C2E93D55B}" srcId="{E4EB4148-7A8F-43D4-B452-A34B616D1484}" destId="{5ABE335D-0414-4391-8511-9AFA49CAA3A3}" srcOrd="0" destOrd="0" parTransId="{3F787E2B-706C-43D5-9BE2-AA01D5A21FDF}" sibTransId="{472F41B8-07FC-4696-8F4C-88402570F40D}"/>
    <dgm:cxn modelId="{FED8734D-2519-4D0D-9370-B4AD5952EE77}" srcId="{5ABE335D-0414-4391-8511-9AFA49CAA3A3}" destId="{B2DF9596-656B-4F7E-84F6-8C192ED2FCC6}" srcOrd="1" destOrd="0" parTransId="{E707A835-D6EF-4C02-8270-FB81D2B602BB}" sibTransId="{C9985383-6AED-4023-8236-A25DA4343295}"/>
    <dgm:cxn modelId="{33781C28-36B8-48F1-84C5-04952DD6E49D}" type="presOf" srcId="{6675569F-4139-4363-B89A-FC4580724938}" destId="{5CD94C85-8CA1-4865-BD6F-67B9041A8807}" srcOrd="0" destOrd="0" presId="urn:microsoft.com/office/officeart/2005/8/layout/radial6"/>
    <dgm:cxn modelId="{333E8EC9-36E0-4DC8-9BCD-F4686D66AEB6}" type="presOf" srcId="{F0F5BB36-5B6F-4137-B3FF-99C705427DE6}" destId="{1CAB47C4-3C1A-4953-ADB0-414D721B7A3F}" srcOrd="0" destOrd="0" presId="urn:microsoft.com/office/officeart/2005/8/layout/radial6"/>
    <dgm:cxn modelId="{E72ADD20-1011-4C3B-8F17-F82F09F56AAB}" type="presOf" srcId="{A6317E45-E004-4F7D-B27D-F75232FE0F5D}" destId="{11542ECB-FF76-4B34-9D3D-BF16F7FE2F4C}" srcOrd="0" destOrd="0" presId="urn:microsoft.com/office/officeart/2005/8/layout/radial6"/>
    <dgm:cxn modelId="{11FD9177-5B73-43FE-83AF-B855F7B0EBC8}" type="presOf" srcId="{B2DF9596-656B-4F7E-84F6-8C192ED2FCC6}" destId="{AE560591-5555-49C3-92E3-B7982E5914E7}" srcOrd="0" destOrd="0" presId="urn:microsoft.com/office/officeart/2005/8/layout/radial6"/>
    <dgm:cxn modelId="{2759F727-B9F4-4398-A263-5E7C0C88D7F7}" type="presOf" srcId="{5ABE335D-0414-4391-8511-9AFA49CAA3A3}" destId="{782A73F5-E12D-468D-B3DE-E82CFC851E10}" srcOrd="0" destOrd="0" presId="urn:microsoft.com/office/officeart/2005/8/layout/radial6"/>
    <dgm:cxn modelId="{4D51FBD3-3625-46E6-8024-7EB835DAB81C}" srcId="{5ABE335D-0414-4391-8511-9AFA49CAA3A3}" destId="{6675569F-4139-4363-B89A-FC4580724938}" srcOrd="3" destOrd="0" parTransId="{1FF93297-9D58-46C9-879F-7384CC5F29EE}" sibTransId="{F0F5BB36-5B6F-4137-B3FF-99C705427DE6}"/>
    <dgm:cxn modelId="{7C9E14A2-40A5-4B81-AF09-68A392E062CA}" srcId="{5ABE335D-0414-4391-8511-9AFA49CAA3A3}" destId="{A6317E45-E004-4F7D-B27D-F75232FE0F5D}" srcOrd="2" destOrd="0" parTransId="{96D20127-B451-46E2-AA5C-899EC66972EA}" sibTransId="{1565A87A-634E-4DDF-9378-A80BD8588761}"/>
    <dgm:cxn modelId="{80427142-61FC-4DB1-98D6-FBA94DC56D46}" type="presOf" srcId="{CDA5652C-210F-4F99-869E-9962FB47B662}" destId="{FFB8C903-9BEE-48C7-9719-965C82CB14E2}" srcOrd="0" destOrd="0" presId="urn:microsoft.com/office/officeart/2005/8/layout/radial6"/>
    <dgm:cxn modelId="{4AC3252E-887E-40FB-BFBC-47A017ADF5CF}" type="presOf" srcId="{C9985383-6AED-4023-8236-A25DA4343295}" destId="{1C56AADE-928F-4FD3-8D0C-91A954C1108F}" srcOrd="0" destOrd="0" presId="urn:microsoft.com/office/officeart/2005/8/layout/radial6"/>
    <dgm:cxn modelId="{F3F96396-715C-4DF1-BDA4-6907A7AA2B3C}" srcId="{5ABE335D-0414-4391-8511-9AFA49CAA3A3}" destId="{CDA5652C-210F-4F99-869E-9962FB47B662}" srcOrd="0" destOrd="0" parTransId="{71801108-93D8-4847-AB09-1FD742495213}" sibTransId="{06663AAC-D0D8-4306-A9DB-5AD703B48BA9}"/>
    <dgm:cxn modelId="{4631F0C1-815E-449D-BC03-E264651F0C95}" type="presParOf" srcId="{207CA2C8-5678-4E53-8AC1-5B816862C168}" destId="{782A73F5-E12D-468D-B3DE-E82CFC851E10}" srcOrd="0" destOrd="0" presId="urn:microsoft.com/office/officeart/2005/8/layout/radial6"/>
    <dgm:cxn modelId="{3CB036F9-BB24-4765-8018-52417F1F9159}" type="presParOf" srcId="{207CA2C8-5678-4E53-8AC1-5B816862C168}" destId="{FFB8C903-9BEE-48C7-9719-965C82CB14E2}" srcOrd="1" destOrd="0" presId="urn:microsoft.com/office/officeart/2005/8/layout/radial6"/>
    <dgm:cxn modelId="{C7223E96-781A-4841-A41C-5FB25565B665}" type="presParOf" srcId="{207CA2C8-5678-4E53-8AC1-5B816862C168}" destId="{C163ED1B-AFFD-4C92-8542-571B992D984F}" srcOrd="2" destOrd="0" presId="urn:microsoft.com/office/officeart/2005/8/layout/radial6"/>
    <dgm:cxn modelId="{B9E05EAC-8FC0-492F-8E73-0481E04D34B1}" type="presParOf" srcId="{207CA2C8-5678-4E53-8AC1-5B816862C168}" destId="{F01A0305-E1AD-40B0-9014-955653BEF54A}" srcOrd="3" destOrd="0" presId="urn:microsoft.com/office/officeart/2005/8/layout/radial6"/>
    <dgm:cxn modelId="{AC34FAC9-75FD-46E1-9C8F-820451F0EFA3}" type="presParOf" srcId="{207CA2C8-5678-4E53-8AC1-5B816862C168}" destId="{AE560591-5555-49C3-92E3-B7982E5914E7}" srcOrd="4" destOrd="0" presId="urn:microsoft.com/office/officeart/2005/8/layout/radial6"/>
    <dgm:cxn modelId="{35F38BBE-F62A-4140-83E3-1FCF58B17F5C}" type="presParOf" srcId="{207CA2C8-5678-4E53-8AC1-5B816862C168}" destId="{0029C088-540D-4918-9998-9622259BBB82}" srcOrd="5" destOrd="0" presId="urn:microsoft.com/office/officeart/2005/8/layout/radial6"/>
    <dgm:cxn modelId="{09C9A555-281F-4A02-BB16-88008A24D5F1}" type="presParOf" srcId="{207CA2C8-5678-4E53-8AC1-5B816862C168}" destId="{1C56AADE-928F-4FD3-8D0C-91A954C1108F}" srcOrd="6" destOrd="0" presId="urn:microsoft.com/office/officeart/2005/8/layout/radial6"/>
    <dgm:cxn modelId="{941E3B5A-2932-4042-B2E6-7353C3AC164A}" type="presParOf" srcId="{207CA2C8-5678-4E53-8AC1-5B816862C168}" destId="{11542ECB-FF76-4B34-9D3D-BF16F7FE2F4C}" srcOrd="7" destOrd="0" presId="urn:microsoft.com/office/officeart/2005/8/layout/radial6"/>
    <dgm:cxn modelId="{32F39D7B-6BBC-446E-9AFF-E46DAA74DE43}" type="presParOf" srcId="{207CA2C8-5678-4E53-8AC1-5B816862C168}" destId="{1B56ECD9-ED43-437C-BB40-253F5D9CFBA8}" srcOrd="8" destOrd="0" presId="urn:microsoft.com/office/officeart/2005/8/layout/radial6"/>
    <dgm:cxn modelId="{9ECBEE13-04AA-4108-8AEE-BAD3ADC2516F}" type="presParOf" srcId="{207CA2C8-5678-4E53-8AC1-5B816862C168}" destId="{B6784332-5539-4CB9-AC65-275C6C7D9C49}" srcOrd="9" destOrd="0" presId="urn:microsoft.com/office/officeart/2005/8/layout/radial6"/>
    <dgm:cxn modelId="{E8299B23-11DD-4303-86E9-0F026BC1A301}" type="presParOf" srcId="{207CA2C8-5678-4E53-8AC1-5B816862C168}" destId="{5CD94C85-8CA1-4865-BD6F-67B9041A8807}" srcOrd="10" destOrd="0" presId="urn:microsoft.com/office/officeart/2005/8/layout/radial6"/>
    <dgm:cxn modelId="{DDDBD489-AFB8-4965-A008-2F3D8BF7A448}" type="presParOf" srcId="{207CA2C8-5678-4E53-8AC1-5B816862C168}" destId="{9EA1404F-EC31-45BB-B448-0AF873F49422}" srcOrd="11" destOrd="0" presId="urn:microsoft.com/office/officeart/2005/8/layout/radial6"/>
    <dgm:cxn modelId="{564768D7-BBA9-4B14-A566-DB7761858A80}" type="presParOf" srcId="{207CA2C8-5678-4E53-8AC1-5B816862C168}" destId="{1CAB47C4-3C1A-4953-ADB0-414D721B7A3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D1741C-E5F2-4C61-8F76-03493EBB4307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544F0F-41AA-4B7E-BC86-A1CE23D0F8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2.Составление рассказов по сюжетной картине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487580-23B9-4140-B287-C9E9FCFABDF4}" type="parTrans" cxnId="{161BCB2E-BD83-45ED-9F87-A9FC45952BF1}">
      <dgm:prSet/>
      <dgm:spPr/>
      <dgm:t>
        <a:bodyPr/>
        <a:lstStyle/>
        <a:p>
          <a:endParaRPr lang="ru-RU"/>
        </a:p>
      </dgm:t>
    </dgm:pt>
    <dgm:pt modelId="{90B5C349-CBFD-4DDB-9BC2-839AC0D2F871}" type="sibTrans" cxnId="{161BCB2E-BD83-45ED-9F87-A9FC45952BF1}">
      <dgm:prSet/>
      <dgm:spPr/>
      <dgm:t>
        <a:bodyPr/>
        <a:lstStyle/>
        <a:p>
          <a:endParaRPr lang="ru-RU"/>
        </a:p>
      </dgm:t>
    </dgm:pt>
    <dgm:pt modelId="{90562EE4-F314-4DE8-ABF6-0879ACEDCE10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1.Составление рассказов по предметной картине 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70C169-95A5-43D4-9070-9593C13B7240}" type="sibTrans" cxnId="{EEB1A1AF-1A9B-4574-9337-6219154CFCF7}">
      <dgm:prSet/>
      <dgm:spPr/>
      <dgm:t>
        <a:bodyPr/>
        <a:lstStyle/>
        <a:p>
          <a:endParaRPr lang="ru-RU"/>
        </a:p>
      </dgm:t>
    </dgm:pt>
    <dgm:pt modelId="{E23DCBD3-D0F5-4FB6-981D-8652E46DC932}" type="parTrans" cxnId="{EEB1A1AF-1A9B-4574-9337-6219154CFCF7}">
      <dgm:prSet/>
      <dgm:spPr/>
      <dgm:t>
        <a:bodyPr/>
        <a:lstStyle/>
        <a:p>
          <a:endParaRPr lang="ru-RU"/>
        </a:p>
      </dgm:t>
    </dgm:pt>
    <dgm:pt modelId="{3922DE86-8DAD-46DB-8EA8-09E5457B0B12}">
      <dgm:prSet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4.Составление рассказов по пейзажной картине и натюрморту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E2C28-3BDE-417B-B993-51F33F4CF245}" type="parTrans" cxnId="{969E135E-B227-4AB1-B679-28392E52A6D2}">
      <dgm:prSet/>
      <dgm:spPr/>
      <dgm:t>
        <a:bodyPr/>
        <a:lstStyle/>
        <a:p>
          <a:endParaRPr lang="ru-RU"/>
        </a:p>
      </dgm:t>
    </dgm:pt>
    <dgm:pt modelId="{85676292-CD03-4615-8969-228D245F93E9}" type="sibTrans" cxnId="{969E135E-B227-4AB1-B679-28392E52A6D2}">
      <dgm:prSet/>
      <dgm:spPr/>
      <dgm:t>
        <a:bodyPr/>
        <a:lstStyle/>
        <a:p>
          <a:endParaRPr lang="ru-RU"/>
        </a:p>
      </dgm:t>
    </dgm:pt>
    <dgm:pt modelId="{C8BEFBAB-D3A0-43E7-AD6F-52070D803919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3.Составление рассказов по серии сюжетных картинок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4182D-8087-40F5-8982-3D33B9FC5297}" type="parTrans" cxnId="{395AB8D9-8D78-49BD-BCF9-EFDB42432B12}">
      <dgm:prSet/>
      <dgm:spPr/>
      <dgm:t>
        <a:bodyPr/>
        <a:lstStyle/>
        <a:p>
          <a:endParaRPr lang="ru-RU"/>
        </a:p>
      </dgm:t>
    </dgm:pt>
    <dgm:pt modelId="{56B9C5F6-13B4-4D08-A261-7AF4A4B01930}" type="sibTrans" cxnId="{395AB8D9-8D78-49BD-BCF9-EFDB42432B12}">
      <dgm:prSet/>
      <dgm:spPr/>
      <dgm:t>
        <a:bodyPr/>
        <a:lstStyle/>
        <a:p>
          <a:endParaRPr lang="ru-RU"/>
        </a:p>
      </dgm:t>
    </dgm:pt>
    <dgm:pt modelId="{2AD93AD6-8FCE-4505-B0B4-E99B01C8F656}" type="pres">
      <dgm:prSet presAssocID="{93D1741C-E5F2-4C61-8F76-03493EBB430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7A82A5-798F-4FB4-897C-74158CEDB964}" type="pres">
      <dgm:prSet presAssocID="{93D1741C-E5F2-4C61-8F76-03493EBB4307}" presName="cycle" presStyleCnt="0"/>
      <dgm:spPr/>
    </dgm:pt>
    <dgm:pt modelId="{366B95D4-FAC2-43F3-98C3-0403523B925A}" type="pres">
      <dgm:prSet presAssocID="{90562EE4-F314-4DE8-ABF6-0879ACEDCE10}" presName="nodeFirstNode" presStyleLbl="node1" presStyleIdx="0" presStyleCnt="4" custScaleX="72323" custScaleY="70348" custRadScaleRad="114105" custRadScaleInc="-2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CD3A5-9E20-44B4-BEA7-21EF998C6C30}" type="pres">
      <dgm:prSet presAssocID="{E570C169-95A5-43D4-9070-9593C13B7240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D1A3455B-345E-47E5-B115-AD752CEB288D}" type="pres">
      <dgm:prSet presAssocID="{C3544F0F-41AA-4B7E-BC86-A1CE23D0F8A6}" presName="nodeFollowingNodes" presStyleLbl="node1" presStyleIdx="1" presStyleCnt="4" custScaleX="98365" custScaleY="65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1AF4B-F0E1-4BE7-A352-F9F4ADD0F12E}" type="pres">
      <dgm:prSet presAssocID="{C8BEFBAB-D3A0-43E7-AD6F-52070D803919}" presName="nodeFollowingNodes" presStyleLbl="node1" presStyleIdx="2" presStyleCnt="4" custScaleX="90256" custScaleY="61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C2AE1-7C09-4291-8511-B9486E189217}" type="pres">
      <dgm:prSet presAssocID="{3922DE86-8DAD-46DB-8EA8-09E5457B0B12}" presName="nodeFollowingNodes" presStyleLbl="node1" presStyleIdx="3" presStyleCnt="4" custScaleX="110920" custScaleY="58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1BCB2E-BD83-45ED-9F87-A9FC45952BF1}" srcId="{93D1741C-E5F2-4C61-8F76-03493EBB4307}" destId="{C3544F0F-41AA-4B7E-BC86-A1CE23D0F8A6}" srcOrd="1" destOrd="0" parTransId="{FA487580-23B9-4140-B287-C9E9FCFABDF4}" sibTransId="{90B5C349-CBFD-4DDB-9BC2-839AC0D2F871}"/>
    <dgm:cxn modelId="{969E135E-B227-4AB1-B679-28392E52A6D2}" srcId="{93D1741C-E5F2-4C61-8F76-03493EBB4307}" destId="{3922DE86-8DAD-46DB-8EA8-09E5457B0B12}" srcOrd="3" destOrd="0" parTransId="{530E2C28-3BDE-417B-B993-51F33F4CF245}" sibTransId="{85676292-CD03-4615-8969-228D245F93E9}"/>
    <dgm:cxn modelId="{395AB8D9-8D78-49BD-BCF9-EFDB42432B12}" srcId="{93D1741C-E5F2-4C61-8F76-03493EBB4307}" destId="{C8BEFBAB-D3A0-43E7-AD6F-52070D803919}" srcOrd="2" destOrd="0" parTransId="{E6A4182D-8087-40F5-8982-3D33B9FC5297}" sibTransId="{56B9C5F6-13B4-4D08-A261-7AF4A4B01930}"/>
    <dgm:cxn modelId="{62D380FC-0AB4-4286-AD47-57D2587FB306}" type="presOf" srcId="{90562EE4-F314-4DE8-ABF6-0879ACEDCE10}" destId="{366B95D4-FAC2-43F3-98C3-0403523B925A}" srcOrd="0" destOrd="0" presId="urn:microsoft.com/office/officeart/2005/8/layout/cycle3"/>
    <dgm:cxn modelId="{CF511741-0D12-442E-92CB-617724ED813D}" type="presOf" srcId="{C3544F0F-41AA-4B7E-BC86-A1CE23D0F8A6}" destId="{D1A3455B-345E-47E5-B115-AD752CEB288D}" srcOrd="0" destOrd="0" presId="urn:microsoft.com/office/officeart/2005/8/layout/cycle3"/>
    <dgm:cxn modelId="{5CA0A136-1E23-4614-A073-7D4025C4B044}" type="presOf" srcId="{93D1741C-E5F2-4C61-8F76-03493EBB4307}" destId="{2AD93AD6-8FCE-4505-B0B4-E99B01C8F656}" srcOrd="0" destOrd="0" presId="urn:microsoft.com/office/officeart/2005/8/layout/cycle3"/>
    <dgm:cxn modelId="{F99F6F37-DEB9-4F4D-A7BF-B8DA4F57F1FD}" type="presOf" srcId="{C8BEFBAB-D3A0-43E7-AD6F-52070D803919}" destId="{07B1AF4B-F0E1-4BE7-A352-F9F4ADD0F12E}" srcOrd="0" destOrd="0" presId="urn:microsoft.com/office/officeart/2005/8/layout/cycle3"/>
    <dgm:cxn modelId="{19F8B499-54ED-4540-AD1F-2BC8B107C6DE}" type="presOf" srcId="{3922DE86-8DAD-46DB-8EA8-09E5457B0B12}" destId="{97EC2AE1-7C09-4291-8511-B9486E189217}" srcOrd="0" destOrd="0" presId="urn:microsoft.com/office/officeart/2005/8/layout/cycle3"/>
    <dgm:cxn modelId="{4AD4C221-CBD8-4C0E-B346-5A991FBC0A5E}" type="presOf" srcId="{E570C169-95A5-43D4-9070-9593C13B7240}" destId="{38FCD3A5-9E20-44B4-BEA7-21EF998C6C30}" srcOrd="0" destOrd="0" presId="urn:microsoft.com/office/officeart/2005/8/layout/cycle3"/>
    <dgm:cxn modelId="{EEB1A1AF-1A9B-4574-9337-6219154CFCF7}" srcId="{93D1741C-E5F2-4C61-8F76-03493EBB4307}" destId="{90562EE4-F314-4DE8-ABF6-0879ACEDCE10}" srcOrd="0" destOrd="0" parTransId="{E23DCBD3-D0F5-4FB6-981D-8652E46DC932}" sibTransId="{E570C169-95A5-43D4-9070-9593C13B7240}"/>
    <dgm:cxn modelId="{176244E8-E2F5-458E-B02D-ED26EB6C243E}" type="presParOf" srcId="{2AD93AD6-8FCE-4505-B0B4-E99B01C8F656}" destId="{177A82A5-798F-4FB4-897C-74158CEDB964}" srcOrd="0" destOrd="0" presId="urn:microsoft.com/office/officeart/2005/8/layout/cycle3"/>
    <dgm:cxn modelId="{7BCE0FCA-9C28-4DC6-B119-D3B90F10BDCC}" type="presParOf" srcId="{177A82A5-798F-4FB4-897C-74158CEDB964}" destId="{366B95D4-FAC2-43F3-98C3-0403523B925A}" srcOrd="0" destOrd="0" presId="urn:microsoft.com/office/officeart/2005/8/layout/cycle3"/>
    <dgm:cxn modelId="{8BF9CA9F-0E80-4DD2-9351-3DBCEB57F009}" type="presParOf" srcId="{177A82A5-798F-4FB4-897C-74158CEDB964}" destId="{38FCD3A5-9E20-44B4-BEA7-21EF998C6C30}" srcOrd="1" destOrd="0" presId="urn:microsoft.com/office/officeart/2005/8/layout/cycle3"/>
    <dgm:cxn modelId="{42F618BB-2D20-41C5-B749-E3CC65AD7242}" type="presParOf" srcId="{177A82A5-798F-4FB4-897C-74158CEDB964}" destId="{D1A3455B-345E-47E5-B115-AD752CEB288D}" srcOrd="2" destOrd="0" presId="urn:microsoft.com/office/officeart/2005/8/layout/cycle3"/>
    <dgm:cxn modelId="{EDFC189B-D08B-4894-9845-93385367F9DA}" type="presParOf" srcId="{177A82A5-798F-4FB4-897C-74158CEDB964}" destId="{07B1AF4B-F0E1-4BE7-A352-F9F4ADD0F12E}" srcOrd="3" destOrd="0" presId="urn:microsoft.com/office/officeart/2005/8/layout/cycle3"/>
    <dgm:cxn modelId="{28EFBDB0-BD57-495E-B699-2B73D222E2F6}" type="presParOf" srcId="{177A82A5-798F-4FB4-897C-74158CEDB964}" destId="{97EC2AE1-7C09-4291-8511-B9486E189217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61F535-F6CC-4D44-8DC0-9F6CA23547D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DB1366-3D72-4687-BA75-245F38ED506D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Рассказы из личного опыта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6CE698-CBD7-45B5-9FF2-5FB9E402C616}" type="parTrans" cxnId="{B5DD8F6C-48C8-401E-88EE-613C378A324B}">
      <dgm:prSet/>
      <dgm:spPr/>
      <dgm:t>
        <a:bodyPr/>
        <a:lstStyle/>
        <a:p>
          <a:endParaRPr lang="ru-RU"/>
        </a:p>
      </dgm:t>
    </dgm:pt>
    <dgm:pt modelId="{7D333385-ABE1-4F7A-91CC-189FF2966BBD}" type="sibTrans" cxnId="{B5DD8F6C-48C8-401E-88EE-613C378A324B}">
      <dgm:prSet/>
      <dgm:spPr/>
      <dgm:t>
        <a:bodyPr/>
        <a:lstStyle/>
        <a:p>
          <a:endParaRPr lang="ru-RU"/>
        </a:p>
      </dgm:t>
    </dgm:pt>
    <dgm:pt modelId="{F3565344-ACE6-44B7-90C3-9CD9F5B5C9B6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Рассказы из коллективного опыта</a:t>
          </a:r>
          <a:endParaRPr lang="ru-RU" sz="2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790EDE-5EEE-445E-9242-E7FBB22C8788}" type="parTrans" cxnId="{AC396606-7BDE-449A-BC8F-F682567ACE9B}">
      <dgm:prSet/>
      <dgm:spPr/>
      <dgm:t>
        <a:bodyPr/>
        <a:lstStyle/>
        <a:p>
          <a:endParaRPr lang="ru-RU"/>
        </a:p>
      </dgm:t>
    </dgm:pt>
    <dgm:pt modelId="{47DA06BF-16A7-40E5-9AD0-682CA431DE23}" type="sibTrans" cxnId="{AC396606-7BDE-449A-BC8F-F682567ACE9B}">
      <dgm:prSet/>
      <dgm:spPr/>
      <dgm:t>
        <a:bodyPr/>
        <a:lstStyle/>
        <a:p>
          <a:endParaRPr lang="ru-RU"/>
        </a:p>
      </dgm:t>
    </dgm:pt>
    <dgm:pt modelId="{A803649F-5F15-4858-946B-EB33F936B56F}" type="pres">
      <dgm:prSet presAssocID="{4561F535-F6CC-4D44-8DC0-9F6CA23547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002E2C-8611-4B9A-A33D-3A11F870DCE7}" type="pres">
      <dgm:prSet presAssocID="{61DB1366-3D72-4687-BA75-245F38ED506D}" presName="compNode" presStyleCnt="0"/>
      <dgm:spPr/>
    </dgm:pt>
    <dgm:pt modelId="{CE59E8E4-3EE1-4E92-A9FD-B6470A45E012}" type="pres">
      <dgm:prSet presAssocID="{61DB1366-3D72-4687-BA75-245F38ED506D}" presName="pictRect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9871610-3482-4600-9519-9E77ADE76445}" type="pres">
      <dgm:prSet presAssocID="{61DB1366-3D72-4687-BA75-245F38ED506D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563DF-D394-4401-979E-2C08A0047D6F}" type="pres">
      <dgm:prSet presAssocID="{7D333385-ABE1-4F7A-91CC-189FF2966BB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D9CB16A-0D3A-4C45-ACB5-456492FA644C}" type="pres">
      <dgm:prSet presAssocID="{F3565344-ACE6-44B7-90C3-9CD9F5B5C9B6}" presName="compNode" presStyleCnt="0"/>
      <dgm:spPr/>
    </dgm:pt>
    <dgm:pt modelId="{76099FB2-6927-4C50-AF6E-81BABD189B43}" type="pres">
      <dgm:prSet presAssocID="{F3565344-ACE6-44B7-90C3-9CD9F5B5C9B6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FC91694-501F-4F22-B1E3-F89F92D1B0DB}" type="pres">
      <dgm:prSet presAssocID="{F3565344-ACE6-44B7-90C3-9CD9F5B5C9B6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5B0649-D244-46DF-81C9-DF9DDDA6448F}" type="presOf" srcId="{7D333385-ABE1-4F7A-91CC-189FF2966BBD}" destId="{A16563DF-D394-4401-979E-2C08A0047D6F}" srcOrd="0" destOrd="0" presId="urn:microsoft.com/office/officeart/2005/8/layout/pList1"/>
    <dgm:cxn modelId="{A7DD46F7-CF8C-44B3-B7DC-86FDA82EDD39}" type="presOf" srcId="{61DB1366-3D72-4687-BA75-245F38ED506D}" destId="{89871610-3482-4600-9519-9E77ADE76445}" srcOrd="0" destOrd="0" presId="urn:microsoft.com/office/officeart/2005/8/layout/pList1"/>
    <dgm:cxn modelId="{25CA018A-B313-42AB-860D-61B193286022}" type="presOf" srcId="{F3565344-ACE6-44B7-90C3-9CD9F5B5C9B6}" destId="{1FC91694-501F-4F22-B1E3-F89F92D1B0DB}" srcOrd="0" destOrd="0" presId="urn:microsoft.com/office/officeart/2005/8/layout/pList1"/>
    <dgm:cxn modelId="{AC396606-7BDE-449A-BC8F-F682567ACE9B}" srcId="{4561F535-F6CC-4D44-8DC0-9F6CA23547DE}" destId="{F3565344-ACE6-44B7-90C3-9CD9F5B5C9B6}" srcOrd="1" destOrd="0" parTransId="{ED790EDE-5EEE-445E-9242-E7FBB22C8788}" sibTransId="{47DA06BF-16A7-40E5-9AD0-682CA431DE23}"/>
    <dgm:cxn modelId="{B5DD8F6C-48C8-401E-88EE-613C378A324B}" srcId="{4561F535-F6CC-4D44-8DC0-9F6CA23547DE}" destId="{61DB1366-3D72-4687-BA75-245F38ED506D}" srcOrd="0" destOrd="0" parTransId="{C06CE698-CBD7-45B5-9FF2-5FB9E402C616}" sibTransId="{7D333385-ABE1-4F7A-91CC-189FF2966BBD}"/>
    <dgm:cxn modelId="{070BD1DD-956C-4E43-9341-0C01D3202041}" type="presOf" srcId="{4561F535-F6CC-4D44-8DC0-9F6CA23547DE}" destId="{A803649F-5F15-4858-946B-EB33F936B56F}" srcOrd="0" destOrd="0" presId="urn:microsoft.com/office/officeart/2005/8/layout/pList1"/>
    <dgm:cxn modelId="{A69DC755-F768-4997-A9EB-86408576BBEE}" type="presParOf" srcId="{A803649F-5F15-4858-946B-EB33F936B56F}" destId="{3C002E2C-8611-4B9A-A33D-3A11F870DCE7}" srcOrd="0" destOrd="0" presId="urn:microsoft.com/office/officeart/2005/8/layout/pList1"/>
    <dgm:cxn modelId="{37E80C00-F20B-426A-9FD7-FD5B470280EC}" type="presParOf" srcId="{3C002E2C-8611-4B9A-A33D-3A11F870DCE7}" destId="{CE59E8E4-3EE1-4E92-A9FD-B6470A45E012}" srcOrd="0" destOrd="0" presId="urn:microsoft.com/office/officeart/2005/8/layout/pList1"/>
    <dgm:cxn modelId="{34086196-7E97-4240-A55D-D94B33737864}" type="presParOf" srcId="{3C002E2C-8611-4B9A-A33D-3A11F870DCE7}" destId="{89871610-3482-4600-9519-9E77ADE76445}" srcOrd="1" destOrd="0" presId="urn:microsoft.com/office/officeart/2005/8/layout/pList1"/>
    <dgm:cxn modelId="{2DF518D1-2284-4276-A01D-EB690B236C8D}" type="presParOf" srcId="{A803649F-5F15-4858-946B-EB33F936B56F}" destId="{A16563DF-D394-4401-979E-2C08A0047D6F}" srcOrd="1" destOrd="0" presId="urn:microsoft.com/office/officeart/2005/8/layout/pList1"/>
    <dgm:cxn modelId="{D5B14E08-E7A8-4C4F-92C0-6885DDE42858}" type="presParOf" srcId="{A803649F-5F15-4858-946B-EB33F936B56F}" destId="{2D9CB16A-0D3A-4C45-ACB5-456492FA644C}" srcOrd="2" destOrd="0" presId="urn:microsoft.com/office/officeart/2005/8/layout/pList1"/>
    <dgm:cxn modelId="{D2CC76C1-F9A4-4308-958A-B9B0B335CBD6}" type="presParOf" srcId="{2D9CB16A-0D3A-4C45-ACB5-456492FA644C}" destId="{76099FB2-6927-4C50-AF6E-81BABD189B43}" srcOrd="0" destOrd="0" presId="urn:microsoft.com/office/officeart/2005/8/layout/pList1"/>
    <dgm:cxn modelId="{009D4943-EB98-46C6-A847-DF86125DEFFA}" type="presParOf" srcId="{2D9CB16A-0D3A-4C45-ACB5-456492FA644C}" destId="{1FC91694-501F-4F22-B1E3-F89F92D1B0D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FC33F2-2EC7-4FA7-B1A3-B693B5FF78A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C59DDD-102A-483B-B8A1-E4CD17B1EDF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1.Придумывание рассказов по игрушкам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E9B74F-FFB8-4FBD-A8E8-4262D2DCA0FD}" type="parTrans" cxnId="{C80C4095-4C33-4DFC-BD08-C1993D639629}">
      <dgm:prSet/>
      <dgm:spPr/>
      <dgm:t>
        <a:bodyPr/>
        <a:lstStyle/>
        <a:p>
          <a:endParaRPr lang="ru-RU"/>
        </a:p>
      </dgm:t>
    </dgm:pt>
    <dgm:pt modelId="{66BFAACC-0D27-4F2E-8C2A-52EB0D130D68}" type="sibTrans" cxnId="{C80C4095-4C33-4DFC-BD08-C1993D639629}">
      <dgm:prSet/>
      <dgm:spPr/>
      <dgm:t>
        <a:bodyPr/>
        <a:lstStyle/>
        <a:p>
          <a:endParaRPr lang="ru-RU"/>
        </a:p>
      </dgm:t>
    </dgm:pt>
    <dgm:pt modelId="{BF44B59E-D6EE-4864-9251-2FE8122EA64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4. Придумывание конца к предложенному началу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D9291BD-4BAF-477A-A958-52BC42300526}" type="parTrans" cxnId="{9B2FCE87-C52A-4415-9C08-6B2768C496C8}">
      <dgm:prSet/>
      <dgm:spPr/>
      <dgm:t>
        <a:bodyPr/>
        <a:lstStyle/>
        <a:p>
          <a:endParaRPr lang="ru-RU"/>
        </a:p>
      </dgm:t>
    </dgm:pt>
    <dgm:pt modelId="{7F5ACECD-F5F5-4A5D-8E17-7FF084E0856F}" type="sibTrans" cxnId="{9B2FCE87-C52A-4415-9C08-6B2768C496C8}">
      <dgm:prSet/>
      <dgm:spPr/>
      <dgm:t>
        <a:bodyPr/>
        <a:lstStyle/>
        <a:p>
          <a:endParaRPr lang="ru-RU"/>
        </a:p>
      </dgm:t>
    </dgm:pt>
    <dgm:pt modelId="{1B6178E0-7735-48AE-9F64-D6A2EA8CF55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5. Придумывание рассказов на тему, предложенную воспитателем.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C1620BA-9D03-4DB5-89CC-6D4E4B109374}" type="parTrans" cxnId="{150AAD5C-21A2-4B50-86D2-144F4464BE52}">
      <dgm:prSet/>
      <dgm:spPr/>
      <dgm:t>
        <a:bodyPr/>
        <a:lstStyle/>
        <a:p>
          <a:endParaRPr lang="ru-RU"/>
        </a:p>
      </dgm:t>
    </dgm:pt>
    <dgm:pt modelId="{9157E788-9B4B-4056-B3EE-89F509383154}" type="sibTrans" cxnId="{150AAD5C-21A2-4B50-86D2-144F4464BE52}">
      <dgm:prSet/>
      <dgm:spPr/>
      <dgm:t>
        <a:bodyPr/>
        <a:lstStyle/>
        <a:p>
          <a:endParaRPr lang="ru-RU"/>
        </a:p>
      </dgm:t>
    </dgm:pt>
    <dgm:pt modelId="{9A54DF42-CFD5-4F78-86C6-8F0D155AD7F6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2.Придумывание рассказов по картинам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9ABF3F-5238-4518-B924-AA146EB6B4E6}" type="parTrans" cxnId="{FA12C9A8-E5DA-41A0-A2B2-893EFBBA7FA0}">
      <dgm:prSet/>
      <dgm:spPr/>
      <dgm:t>
        <a:bodyPr/>
        <a:lstStyle/>
        <a:p>
          <a:endParaRPr lang="ru-RU"/>
        </a:p>
      </dgm:t>
    </dgm:pt>
    <dgm:pt modelId="{6A0A9756-5F72-492D-A3FF-21763671DFB1}" type="sibTrans" cxnId="{FA12C9A8-E5DA-41A0-A2B2-893EFBBA7FA0}">
      <dgm:prSet/>
      <dgm:spPr/>
      <dgm:t>
        <a:bodyPr/>
        <a:lstStyle/>
        <a:p>
          <a:endParaRPr lang="ru-RU"/>
        </a:p>
      </dgm:t>
    </dgm:pt>
    <dgm:pt modelId="{23709595-F972-48A4-8C0D-B09EA89897D5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3. Рассказывание по аналогии.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C34DF6-138C-4F85-81A1-04ECD8EF15CD}" type="parTrans" cxnId="{9EA75B99-E9BA-423C-BDAB-BB0642F7C367}">
      <dgm:prSet/>
      <dgm:spPr/>
      <dgm:t>
        <a:bodyPr/>
        <a:lstStyle/>
        <a:p>
          <a:endParaRPr lang="ru-RU"/>
        </a:p>
      </dgm:t>
    </dgm:pt>
    <dgm:pt modelId="{DEA40CC5-1319-47D7-BBAC-F7DAEB481235}" type="sibTrans" cxnId="{9EA75B99-E9BA-423C-BDAB-BB0642F7C367}">
      <dgm:prSet/>
      <dgm:spPr/>
      <dgm:t>
        <a:bodyPr/>
        <a:lstStyle/>
        <a:p>
          <a:endParaRPr lang="ru-RU"/>
        </a:p>
      </dgm:t>
    </dgm:pt>
    <dgm:pt modelId="{3904A850-BA38-4773-AF14-FD4EB9684D3E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6. Придумывание сказок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6931E4-04B4-407B-BCE9-10B8F02EC656}" type="parTrans" cxnId="{6C93B2C2-9E37-405D-9C58-80874DF2195D}">
      <dgm:prSet/>
      <dgm:spPr/>
      <dgm:t>
        <a:bodyPr/>
        <a:lstStyle/>
        <a:p>
          <a:endParaRPr lang="ru-RU"/>
        </a:p>
      </dgm:t>
    </dgm:pt>
    <dgm:pt modelId="{12C0F867-F7AB-4AB4-98AB-F09A94F2C1CA}" type="sibTrans" cxnId="{6C93B2C2-9E37-405D-9C58-80874DF2195D}">
      <dgm:prSet/>
      <dgm:spPr/>
      <dgm:t>
        <a:bodyPr/>
        <a:lstStyle/>
        <a:p>
          <a:endParaRPr lang="ru-RU"/>
        </a:p>
      </dgm:t>
    </dgm:pt>
    <dgm:pt modelId="{319C110F-AF6F-41A7-A51E-34ECFBA3B74F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7. Придумывание рассказов по пословицам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9BA790-2FDC-4D72-BE4D-380C897B6EE3}" type="parTrans" cxnId="{9660CB61-5258-4B1B-8B1F-BD533A84EBF5}">
      <dgm:prSet/>
      <dgm:spPr/>
      <dgm:t>
        <a:bodyPr/>
        <a:lstStyle/>
        <a:p>
          <a:endParaRPr lang="ru-RU"/>
        </a:p>
      </dgm:t>
    </dgm:pt>
    <dgm:pt modelId="{9D46353D-8AD1-4FF1-B522-14AF0D37F2E8}" type="sibTrans" cxnId="{9660CB61-5258-4B1B-8B1F-BD533A84EBF5}">
      <dgm:prSet/>
      <dgm:spPr/>
      <dgm:t>
        <a:bodyPr/>
        <a:lstStyle/>
        <a:p>
          <a:endParaRPr lang="ru-RU"/>
        </a:p>
      </dgm:t>
    </dgm:pt>
    <dgm:pt modelId="{4C5BF1AF-7787-47FB-8604-328091C2367E}" type="pres">
      <dgm:prSet presAssocID="{45FC33F2-2EC7-4FA7-B1A3-B693B5FF78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46C2A3-1933-47F6-82B1-6BB5EE094B09}" type="pres">
      <dgm:prSet presAssocID="{A4C59DDD-102A-483B-B8A1-E4CD17B1EDF6}" presName="node" presStyleLbl="node1" presStyleIdx="0" presStyleCnt="7" custScaleX="99856" custScaleY="984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A43E9-5F78-4C20-B586-D1CAB3CFF9AA}" type="pres">
      <dgm:prSet presAssocID="{66BFAACC-0D27-4F2E-8C2A-52EB0D130D68}" presName="sibTrans" presStyleCnt="0"/>
      <dgm:spPr/>
    </dgm:pt>
    <dgm:pt modelId="{660C66B6-2248-4900-ADD2-16892F6A07DB}" type="pres">
      <dgm:prSet presAssocID="{9A54DF42-CFD5-4F78-86C6-8F0D155AD7F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1029E-BAA2-4694-9DBB-F3397BE13C5B}" type="pres">
      <dgm:prSet presAssocID="{6A0A9756-5F72-492D-A3FF-21763671DFB1}" presName="sibTrans" presStyleCnt="0"/>
      <dgm:spPr/>
    </dgm:pt>
    <dgm:pt modelId="{0E52C063-52B7-4D6A-848B-E063BE05F55D}" type="pres">
      <dgm:prSet presAssocID="{23709595-F972-48A4-8C0D-B09EA89897D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FB6AF-6A99-44BB-A8C1-1B03F34B5663}" type="pres">
      <dgm:prSet presAssocID="{DEA40CC5-1319-47D7-BBAC-F7DAEB481235}" presName="sibTrans" presStyleCnt="0"/>
      <dgm:spPr/>
    </dgm:pt>
    <dgm:pt modelId="{6C6FC472-DD01-4764-BB43-9FD64ED6E17E}" type="pres">
      <dgm:prSet presAssocID="{BF44B59E-D6EE-4864-9251-2FE8122EA64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40937-7AE7-4D18-9A9F-F2FA733FE3CC}" type="pres">
      <dgm:prSet presAssocID="{7F5ACECD-F5F5-4A5D-8E17-7FF084E0856F}" presName="sibTrans" presStyleCnt="0"/>
      <dgm:spPr/>
    </dgm:pt>
    <dgm:pt modelId="{037F52E8-F86A-4245-A416-694CF5A353FE}" type="pres">
      <dgm:prSet presAssocID="{1B6178E0-7735-48AE-9F64-D6A2EA8CF554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421A3-306A-4D59-A3C2-5369B034925F}" type="pres">
      <dgm:prSet presAssocID="{9157E788-9B4B-4056-B3EE-89F509383154}" presName="sibTrans" presStyleCnt="0"/>
      <dgm:spPr/>
    </dgm:pt>
    <dgm:pt modelId="{4538A53C-0974-43EE-B4BC-614113BC3292}" type="pres">
      <dgm:prSet presAssocID="{3904A850-BA38-4773-AF14-FD4EB9684D3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D0C92-B30B-4622-9531-D240D83ED862}" type="pres">
      <dgm:prSet presAssocID="{12C0F867-F7AB-4AB4-98AB-F09A94F2C1CA}" presName="sibTrans" presStyleCnt="0"/>
      <dgm:spPr/>
    </dgm:pt>
    <dgm:pt modelId="{7D2C7047-F237-478B-806F-999DC8C80DE3}" type="pres">
      <dgm:prSet presAssocID="{319C110F-AF6F-41A7-A51E-34ECFBA3B74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B0379D-E9CB-489D-A858-B97B91F6CE6F}" type="presOf" srcId="{BF44B59E-D6EE-4864-9251-2FE8122EA648}" destId="{6C6FC472-DD01-4764-BB43-9FD64ED6E17E}" srcOrd="0" destOrd="0" presId="urn:microsoft.com/office/officeart/2005/8/layout/default"/>
    <dgm:cxn modelId="{E320E1CC-5C45-42B4-B981-D2A82CDD44DD}" type="presOf" srcId="{9A54DF42-CFD5-4F78-86C6-8F0D155AD7F6}" destId="{660C66B6-2248-4900-ADD2-16892F6A07DB}" srcOrd="0" destOrd="0" presId="urn:microsoft.com/office/officeart/2005/8/layout/default"/>
    <dgm:cxn modelId="{91829B33-CCA2-4814-9432-92FFEB63BC83}" type="presOf" srcId="{1B6178E0-7735-48AE-9F64-D6A2EA8CF554}" destId="{037F52E8-F86A-4245-A416-694CF5A353FE}" srcOrd="0" destOrd="0" presId="urn:microsoft.com/office/officeart/2005/8/layout/default"/>
    <dgm:cxn modelId="{9B2FCE87-C52A-4415-9C08-6B2768C496C8}" srcId="{45FC33F2-2EC7-4FA7-B1A3-B693B5FF78A8}" destId="{BF44B59E-D6EE-4864-9251-2FE8122EA648}" srcOrd="3" destOrd="0" parTransId="{3D9291BD-4BAF-477A-A958-52BC42300526}" sibTransId="{7F5ACECD-F5F5-4A5D-8E17-7FF084E0856F}"/>
    <dgm:cxn modelId="{150AAD5C-21A2-4B50-86D2-144F4464BE52}" srcId="{45FC33F2-2EC7-4FA7-B1A3-B693B5FF78A8}" destId="{1B6178E0-7735-48AE-9F64-D6A2EA8CF554}" srcOrd="4" destOrd="0" parTransId="{EC1620BA-9D03-4DB5-89CC-6D4E4B109374}" sibTransId="{9157E788-9B4B-4056-B3EE-89F509383154}"/>
    <dgm:cxn modelId="{C16FBA96-1864-474F-9B6E-4649880EBC29}" type="presOf" srcId="{A4C59DDD-102A-483B-B8A1-E4CD17B1EDF6}" destId="{5A46C2A3-1933-47F6-82B1-6BB5EE094B09}" srcOrd="0" destOrd="0" presId="urn:microsoft.com/office/officeart/2005/8/layout/default"/>
    <dgm:cxn modelId="{EAF9205E-988A-431E-B521-0B3FB24EA9D4}" type="presOf" srcId="{23709595-F972-48A4-8C0D-B09EA89897D5}" destId="{0E52C063-52B7-4D6A-848B-E063BE05F55D}" srcOrd="0" destOrd="0" presId="urn:microsoft.com/office/officeart/2005/8/layout/default"/>
    <dgm:cxn modelId="{C80C4095-4C33-4DFC-BD08-C1993D639629}" srcId="{45FC33F2-2EC7-4FA7-B1A3-B693B5FF78A8}" destId="{A4C59DDD-102A-483B-B8A1-E4CD17B1EDF6}" srcOrd="0" destOrd="0" parTransId="{85E9B74F-FFB8-4FBD-A8E8-4262D2DCA0FD}" sibTransId="{66BFAACC-0D27-4F2E-8C2A-52EB0D130D68}"/>
    <dgm:cxn modelId="{9EA75B99-E9BA-423C-BDAB-BB0642F7C367}" srcId="{45FC33F2-2EC7-4FA7-B1A3-B693B5FF78A8}" destId="{23709595-F972-48A4-8C0D-B09EA89897D5}" srcOrd="2" destOrd="0" parTransId="{B7C34DF6-138C-4F85-81A1-04ECD8EF15CD}" sibTransId="{DEA40CC5-1319-47D7-BBAC-F7DAEB481235}"/>
    <dgm:cxn modelId="{EEC371AC-5531-4FDA-AA5E-7F2192C64F66}" type="presOf" srcId="{3904A850-BA38-4773-AF14-FD4EB9684D3E}" destId="{4538A53C-0974-43EE-B4BC-614113BC3292}" srcOrd="0" destOrd="0" presId="urn:microsoft.com/office/officeart/2005/8/layout/default"/>
    <dgm:cxn modelId="{96D38E19-97B5-41A0-93F4-D1DF84C8B228}" type="presOf" srcId="{319C110F-AF6F-41A7-A51E-34ECFBA3B74F}" destId="{7D2C7047-F237-478B-806F-999DC8C80DE3}" srcOrd="0" destOrd="0" presId="urn:microsoft.com/office/officeart/2005/8/layout/default"/>
    <dgm:cxn modelId="{FA12C9A8-E5DA-41A0-A2B2-893EFBBA7FA0}" srcId="{45FC33F2-2EC7-4FA7-B1A3-B693B5FF78A8}" destId="{9A54DF42-CFD5-4F78-86C6-8F0D155AD7F6}" srcOrd="1" destOrd="0" parTransId="{099ABF3F-5238-4518-B924-AA146EB6B4E6}" sibTransId="{6A0A9756-5F72-492D-A3FF-21763671DFB1}"/>
    <dgm:cxn modelId="{150128BE-77CF-4F5E-BB13-56ED2656D68F}" type="presOf" srcId="{45FC33F2-2EC7-4FA7-B1A3-B693B5FF78A8}" destId="{4C5BF1AF-7787-47FB-8604-328091C2367E}" srcOrd="0" destOrd="0" presId="urn:microsoft.com/office/officeart/2005/8/layout/default"/>
    <dgm:cxn modelId="{6C93B2C2-9E37-405D-9C58-80874DF2195D}" srcId="{45FC33F2-2EC7-4FA7-B1A3-B693B5FF78A8}" destId="{3904A850-BA38-4773-AF14-FD4EB9684D3E}" srcOrd="5" destOrd="0" parTransId="{216931E4-04B4-407B-BCE9-10B8F02EC656}" sibTransId="{12C0F867-F7AB-4AB4-98AB-F09A94F2C1CA}"/>
    <dgm:cxn modelId="{9660CB61-5258-4B1B-8B1F-BD533A84EBF5}" srcId="{45FC33F2-2EC7-4FA7-B1A3-B693B5FF78A8}" destId="{319C110F-AF6F-41A7-A51E-34ECFBA3B74F}" srcOrd="6" destOrd="0" parTransId="{909BA790-2FDC-4D72-BE4D-380C897B6EE3}" sibTransId="{9D46353D-8AD1-4FF1-B522-14AF0D37F2E8}"/>
    <dgm:cxn modelId="{FC978B31-3918-4C4E-ACA5-E44D1EACBB6B}" type="presParOf" srcId="{4C5BF1AF-7787-47FB-8604-328091C2367E}" destId="{5A46C2A3-1933-47F6-82B1-6BB5EE094B09}" srcOrd="0" destOrd="0" presId="urn:microsoft.com/office/officeart/2005/8/layout/default"/>
    <dgm:cxn modelId="{4CF2EB39-9BA9-408D-84B7-404A6352C261}" type="presParOf" srcId="{4C5BF1AF-7787-47FB-8604-328091C2367E}" destId="{BB0A43E9-5F78-4C20-B586-D1CAB3CFF9AA}" srcOrd="1" destOrd="0" presId="urn:microsoft.com/office/officeart/2005/8/layout/default"/>
    <dgm:cxn modelId="{BF4DC1AF-D60E-4C90-B645-950F3A9353AB}" type="presParOf" srcId="{4C5BF1AF-7787-47FB-8604-328091C2367E}" destId="{660C66B6-2248-4900-ADD2-16892F6A07DB}" srcOrd="2" destOrd="0" presId="urn:microsoft.com/office/officeart/2005/8/layout/default"/>
    <dgm:cxn modelId="{B487D5CD-02A1-46C8-BE93-6595B94ED747}" type="presParOf" srcId="{4C5BF1AF-7787-47FB-8604-328091C2367E}" destId="{F031029E-BAA2-4694-9DBB-F3397BE13C5B}" srcOrd="3" destOrd="0" presId="urn:microsoft.com/office/officeart/2005/8/layout/default"/>
    <dgm:cxn modelId="{CA6955B7-81AA-4EE5-BA42-EEE0863451D4}" type="presParOf" srcId="{4C5BF1AF-7787-47FB-8604-328091C2367E}" destId="{0E52C063-52B7-4D6A-848B-E063BE05F55D}" srcOrd="4" destOrd="0" presId="urn:microsoft.com/office/officeart/2005/8/layout/default"/>
    <dgm:cxn modelId="{30131CD5-F41A-49C6-8CA1-A5B883945A20}" type="presParOf" srcId="{4C5BF1AF-7787-47FB-8604-328091C2367E}" destId="{669FB6AF-6A99-44BB-A8C1-1B03F34B5663}" srcOrd="5" destOrd="0" presId="urn:microsoft.com/office/officeart/2005/8/layout/default"/>
    <dgm:cxn modelId="{341D3322-330C-47BD-A52A-9779878DE980}" type="presParOf" srcId="{4C5BF1AF-7787-47FB-8604-328091C2367E}" destId="{6C6FC472-DD01-4764-BB43-9FD64ED6E17E}" srcOrd="6" destOrd="0" presId="urn:microsoft.com/office/officeart/2005/8/layout/default"/>
    <dgm:cxn modelId="{BD724720-B66A-4E7E-90AD-9F66BE6075B2}" type="presParOf" srcId="{4C5BF1AF-7787-47FB-8604-328091C2367E}" destId="{EF140937-7AE7-4D18-9A9F-F2FA733FE3CC}" srcOrd="7" destOrd="0" presId="urn:microsoft.com/office/officeart/2005/8/layout/default"/>
    <dgm:cxn modelId="{0554F505-D54F-44A9-AE92-961E47AD9226}" type="presParOf" srcId="{4C5BF1AF-7787-47FB-8604-328091C2367E}" destId="{037F52E8-F86A-4245-A416-694CF5A353FE}" srcOrd="8" destOrd="0" presId="urn:microsoft.com/office/officeart/2005/8/layout/default"/>
    <dgm:cxn modelId="{EAC4A99A-67F9-44B7-911E-4CBAD51870B1}" type="presParOf" srcId="{4C5BF1AF-7787-47FB-8604-328091C2367E}" destId="{045421A3-306A-4D59-A3C2-5369B034925F}" srcOrd="9" destOrd="0" presId="urn:microsoft.com/office/officeart/2005/8/layout/default"/>
    <dgm:cxn modelId="{3815A300-E828-440A-88F8-AE0DA5BE9542}" type="presParOf" srcId="{4C5BF1AF-7787-47FB-8604-328091C2367E}" destId="{4538A53C-0974-43EE-B4BC-614113BC3292}" srcOrd="10" destOrd="0" presId="urn:microsoft.com/office/officeart/2005/8/layout/default"/>
    <dgm:cxn modelId="{AE5EF287-F8FB-4E81-89DF-421BDB814230}" type="presParOf" srcId="{4C5BF1AF-7787-47FB-8604-328091C2367E}" destId="{B12D0C92-B30B-4622-9531-D240D83ED862}" srcOrd="11" destOrd="0" presId="urn:microsoft.com/office/officeart/2005/8/layout/default"/>
    <dgm:cxn modelId="{6C3C8BAD-63E1-4FDC-9F74-04E8715443DD}" type="presParOf" srcId="{4C5BF1AF-7787-47FB-8604-328091C2367E}" destId="{7D2C7047-F237-478B-806F-999DC8C80DE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B47C4-3C1A-4953-ADB0-414D721B7A3F}">
      <dsp:nvSpPr>
        <dsp:cNvPr id="0" name=""/>
        <dsp:cNvSpPr/>
      </dsp:nvSpPr>
      <dsp:spPr>
        <a:xfrm>
          <a:off x="1374001" y="610586"/>
          <a:ext cx="4247054" cy="4247054"/>
        </a:xfrm>
        <a:prstGeom prst="blockArc">
          <a:avLst>
            <a:gd name="adj1" fmla="val 10881972"/>
            <a:gd name="adj2" fmla="val 16842141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84332-5539-4CB9-AC65-275C6C7D9C49}">
      <dsp:nvSpPr>
        <dsp:cNvPr id="0" name=""/>
        <dsp:cNvSpPr/>
      </dsp:nvSpPr>
      <dsp:spPr>
        <a:xfrm>
          <a:off x="1370989" y="683323"/>
          <a:ext cx="4247054" cy="4247054"/>
        </a:xfrm>
        <a:prstGeom prst="blockArc">
          <a:avLst>
            <a:gd name="adj1" fmla="val 4752778"/>
            <a:gd name="adj2" fmla="val 11002627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6AADE-928F-4FD3-8D0C-91A954C1108F}">
      <dsp:nvSpPr>
        <dsp:cNvPr id="0" name=""/>
        <dsp:cNvSpPr/>
      </dsp:nvSpPr>
      <dsp:spPr>
        <a:xfrm>
          <a:off x="2078741" y="671425"/>
          <a:ext cx="4247054" cy="4247054"/>
        </a:xfrm>
        <a:prstGeom prst="blockArc">
          <a:avLst>
            <a:gd name="adj1" fmla="val 21417121"/>
            <a:gd name="adj2" fmla="val 5931658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A0305-E1AD-40B0-9014-955653BEF54A}">
      <dsp:nvSpPr>
        <dsp:cNvPr id="0" name=""/>
        <dsp:cNvSpPr/>
      </dsp:nvSpPr>
      <dsp:spPr>
        <a:xfrm>
          <a:off x="2076707" y="622228"/>
          <a:ext cx="4247054" cy="4247054"/>
        </a:xfrm>
        <a:prstGeom prst="blockArc">
          <a:avLst>
            <a:gd name="adj1" fmla="val 15671754"/>
            <a:gd name="adj2" fmla="val 21498727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A73F5-E12D-468D-B3DE-E82CFC851E10}">
      <dsp:nvSpPr>
        <dsp:cNvPr id="0" name=""/>
        <dsp:cNvSpPr/>
      </dsp:nvSpPr>
      <dsp:spPr>
        <a:xfrm>
          <a:off x="747434" y="0"/>
          <a:ext cx="6176032" cy="52766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Связная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речь</a:t>
          </a:r>
          <a:endParaRPr lang="ru-RU" sz="3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51893" y="772741"/>
        <a:ext cx="4367114" cy="3731126"/>
      </dsp:txXfrm>
    </dsp:sp>
    <dsp:sp modelId="{FFB8C903-9BEE-48C7-9719-965C82CB14E2}">
      <dsp:nvSpPr>
        <dsp:cNvPr id="0" name=""/>
        <dsp:cNvSpPr/>
      </dsp:nvSpPr>
      <dsp:spPr>
        <a:xfrm>
          <a:off x="2444896" y="-345212"/>
          <a:ext cx="2875697" cy="2082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Звуковая культура речи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66032" y="-40286"/>
        <a:ext cx="2033425" cy="1472313"/>
      </dsp:txXfrm>
    </dsp:sp>
    <dsp:sp modelId="{AE560591-5555-49C3-92E3-B7982E5914E7}">
      <dsp:nvSpPr>
        <dsp:cNvPr id="0" name=""/>
        <dsp:cNvSpPr/>
      </dsp:nvSpPr>
      <dsp:spPr>
        <a:xfrm>
          <a:off x="4866193" y="1513156"/>
          <a:ext cx="2814934" cy="2342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Развитые психи-</a:t>
          </a:r>
          <a:r>
            <a:rPr lang="ru-RU" sz="28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ческие</a:t>
          </a: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функции</a:t>
          </a:r>
        </a:p>
      </dsp:txBody>
      <dsp:txXfrm>
        <a:off x="5278431" y="1856280"/>
        <a:ext cx="1990458" cy="1656751"/>
      </dsp:txXfrm>
    </dsp:sp>
    <dsp:sp modelId="{11542ECB-FF76-4B34-9D3D-BF16F7FE2F4C}">
      <dsp:nvSpPr>
        <dsp:cNvPr id="0" name=""/>
        <dsp:cNvSpPr/>
      </dsp:nvSpPr>
      <dsp:spPr>
        <a:xfrm>
          <a:off x="2513860" y="3824787"/>
          <a:ext cx="2737770" cy="2039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Граммати-ческое</a:t>
          </a: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оформление речи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14797" y="4123460"/>
        <a:ext cx="1935896" cy="1442123"/>
      </dsp:txXfrm>
    </dsp:sp>
    <dsp:sp modelId="{5CD94C85-8CA1-4865-BD6F-67B9041A8807}">
      <dsp:nvSpPr>
        <dsp:cNvPr id="0" name=""/>
        <dsp:cNvSpPr/>
      </dsp:nvSpPr>
      <dsp:spPr>
        <a:xfrm>
          <a:off x="0" y="1380696"/>
          <a:ext cx="2847584" cy="26079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Словарный запас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7019" y="1762617"/>
        <a:ext cx="2013546" cy="1844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CD3A5-9E20-44B4-BEA7-21EF998C6C30}">
      <dsp:nvSpPr>
        <dsp:cNvPr id="0" name=""/>
        <dsp:cNvSpPr/>
      </dsp:nvSpPr>
      <dsp:spPr>
        <a:xfrm>
          <a:off x="923365" y="25283"/>
          <a:ext cx="4354992" cy="4354992"/>
        </a:xfrm>
        <a:prstGeom prst="circularArrow">
          <a:avLst>
            <a:gd name="adj1" fmla="val 4668"/>
            <a:gd name="adj2" fmla="val 272909"/>
            <a:gd name="adj3" fmla="val 13911095"/>
            <a:gd name="adj4" fmla="val 17339038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B95D4-FAC2-43F3-98C3-0403523B925A}">
      <dsp:nvSpPr>
        <dsp:cNvPr id="0" name=""/>
        <dsp:cNvSpPr/>
      </dsp:nvSpPr>
      <dsp:spPr>
        <a:xfrm>
          <a:off x="2095626" y="19310"/>
          <a:ext cx="2010471" cy="9777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1.Составление рассказов по предметной картине 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3357" y="67041"/>
        <a:ext cx="1915009" cy="882322"/>
      </dsp:txXfrm>
    </dsp:sp>
    <dsp:sp modelId="{D1A3455B-345E-47E5-B115-AD752CEB288D}">
      <dsp:nvSpPr>
        <dsp:cNvPr id="0" name=""/>
        <dsp:cNvSpPr/>
      </dsp:nvSpPr>
      <dsp:spPr>
        <a:xfrm>
          <a:off x="3347903" y="1838438"/>
          <a:ext cx="2734400" cy="906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2.Составление рассказов по сюжетной картине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2164" y="1882699"/>
        <a:ext cx="2645878" cy="818167"/>
      </dsp:txXfrm>
    </dsp:sp>
    <dsp:sp modelId="{07B1AF4B-F0E1-4BE7-A352-F9F4ADD0F12E}">
      <dsp:nvSpPr>
        <dsp:cNvPr id="0" name=""/>
        <dsp:cNvSpPr/>
      </dsp:nvSpPr>
      <dsp:spPr>
        <a:xfrm>
          <a:off x="1896881" y="3429641"/>
          <a:ext cx="2508981" cy="8517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3.Составление рассказов по серии сюжетных картинок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8460" y="3471220"/>
        <a:ext cx="2425823" cy="768588"/>
      </dsp:txXfrm>
    </dsp:sp>
    <dsp:sp modelId="{97EC2AE1-7C09-4291-8511-B9486E189217}">
      <dsp:nvSpPr>
        <dsp:cNvPr id="0" name=""/>
        <dsp:cNvSpPr/>
      </dsp:nvSpPr>
      <dsp:spPr>
        <a:xfrm>
          <a:off x="45935" y="1883388"/>
          <a:ext cx="3083410" cy="816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4.Составление рассказов по пейзажной картине и натюрморту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807" y="1923260"/>
        <a:ext cx="3003666" cy="737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9E8E4-3EE1-4E92-A9FD-B6470A45E012}">
      <dsp:nvSpPr>
        <dsp:cNvPr id="0" name=""/>
        <dsp:cNvSpPr/>
      </dsp:nvSpPr>
      <dsp:spPr>
        <a:xfrm>
          <a:off x="2885" y="732501"/>
          <a:ext cx="4263716" cy="293770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71610-3482-4600-9519-9E77ADE76445}">
      <dsp:nvSpPr>
        <dsp:cNvPr id="0" name=""/>
        <dsp:cNvSpPr/>
      </dsp:nvSpPr>
      <dsp:spPr>
        <a:xfrm>
          <a:off x="2885" y="3670202"/>
          <a:ext cx="4263716" cy="1581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Рассказы из личного опыта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85" y="3670202"/>
        <a:ext cx="4263716" cy="1581838"/>
      </dsp:txXfrm>
    </dsp:sp>
    <dsp:sp modelId="{76099FB2-6927-4C50-AF6E-81BABD189B43}">
      <dsp:nvSpPr>
        <dsp:cNvPr id="0" name=""/>
        <dsp:cNvSpPr/>
      </dsp:nvSpPr>
      <dsp:spPr>
        <a:xfrm>
          <a:off x="4693152" y="732501"/>
          <a:ext cx="4263716" cy="293770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91694-501F-4F22-B1E3-F89F92D1B0DB}">
      <dsp:nvSpPr>
        <dsp:cNvPr id="0" name=""/>
        <dsp:cNvSpPr/>
      </dsp:nvSpPr>
      <dsp:spPr>
        <a:xfrm>
          <a:off x="4693152" y="3670202"/>
          <a:ext cx="4263716" cy="1581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Рассказы из коллективного опыта</a:t>
          </a:r>
          <a:endParaRPr lang="ru-RU" sz="2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93152" y="3670202"/>
        <a:ext cx="4263716" cy="15818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6C2A3-1933-47F6-82B1-6BB5EE094B09}">
      <dsp:nvSpPr>
        <dsp:cNvPr id="0" name=""/>
        <dsp:cNvSpPr/>
      </dsp:nvSpPr>
      <dsp:spPr>
        <a:xfrm>
          <a:off x="543205" y="11667"/>
          <a:ext cx="2039724" cy="12063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1.Придумывание рассказов по игрушкам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3205" y="11667"/>
        <a:ext cx="2039724" cy="1206333"/>
      </dsp:txXfrm>
    </dsp:sp>
    <dsp:sp modelId="{660C66B6-2248-4900-ADD2-16892F6A07DB}">
      <dsp:nvSpPr>
        <dsp:cNvPr id="0" name=""/>
        <dsp:cNvSpPr/>
      </dsp:nvSpPr>
      <dsp:spPr>
        <a:xfrm>
          <a:off x="2787196" y="2033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2.Придумывание рассказов по картинам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87196" y="2033"/>
        <a:ext cx="2042666" cy="1225599"/>
      </dsp:txXfrm>
    </dsp:sp>
    <dsp:sp modelId="{0E52C063-52B7-4D6A-848B-E063BE05F55D}">
      <dsp:nvSpPr>
        <dsp:cNvPr id="0" name=""/>
        <dsp:cNvSpPr/>
      </dsp:nvSpPr>
      <dsp:spPr>
        <a:xfrm>
          <a:off x="5034128" y="2033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3. Рассказывание по аналогии. 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34128" y="2033"/>
        <a:ext cx="2042666" cy="1225599"/>
      </dsp:txXfrm>
    </dsp:sp>
    <dsp:sp modelId="{6C6FC472-DD01-4764-BB43-9FD64ED6E17E}">
      <dsp:nvSpPr>
        <dsp:cNvPr id="0" name=""/>
        <dsp:cNvSpPr/>
      </dsp:nvSpPr>
      <dsp:spPr>
        <a:xfrm>
          <a:off x="541734" y="1431900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4. Придумывание конца к предложенному началу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1734" y="1431900"/>
        <a:ext cx="2042666" cy="1225599"/>
      </dsp:txXfrm>
    </dsp:sp>
    <dsp:sp modelId="{037F52E8-F86A-4245-A416-694CF5A353FE}">
      <dsp:nvSpPr>
        <dsp:cNvPr id="0" name=""/>
        <dsp:cNvSpPr/>
      </dsp:nvSpPr>
      <dsp:spPr>
        <a:xfrm>
          <a:off x="2788666" y="1431900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5. Придумывание рассказов на тему, предложенную воспитателем.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88666" y="1431900"/>
        <a:ext cx="2042666" cy="1225599"/>
      </dsp:txXfrm>
    </dsp:sp>
    <dsp:sp modelId="{4538A53C-0974-43EE-B4BC-614113BC3292}">
      <dsp:nvSpPr>
        <dsp:cNvPr id="0" name=""/>
        <dsp:cNvSpPr/>
      </dsp:nvSpPr>
      <dsp:spPr>
        <a:xfrm>
          <a:off x="5035599" y="1431900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6. Придумывание сказок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35599" y="1431900"/>
        <a:ext cx="2042666" cy="1225599"/>
      </dsp:txXfrm>
    </dsp:sp>
    <dsp:sp modelId="{7D2C7047-F237-478B-806F-999DC8C80DE3}">
      <dsp:nvSpPr>
        <dsp:cNvPr id="0" name=""/>
        <dsp:cNvSpPr/>
      </dsp:nvSpPr>
      <dsp:spPr>
        <a:xfrm>
          <a:off x="2788666" y="2861766"/>
          <a:ext cx="2042666" cy="122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7. Придумывание рассказов по пословицам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88666" y="2861766"/>
        <a:ext cx="2042666" cy="1225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53A13-8B18-48A7-A3F8-4C03D1D092FB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4766E-FC27-438A-BA4C-4486CDC8D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73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60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8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8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8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11E9-8F71-46B0-9B4A-FFAE46A008C8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26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072B-B2EB-42D4-825B-6FB37D452BA5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4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47BD6-7A8B-4AED-9836-2A146C5D7414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8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B5994-C4F4-4F29-9ED5-00208AFB774F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99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B80A-BE93-4660-B17E-6504CECC903F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3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586B-C1C0-4A2B-A8E6-FC5819AD7748}" type="datetime1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3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8C16-6384-46E5-BDF2-D277B09C40EA}" type="datetime1">
              <a:rPr lang="ru-RU" smtClean="0"/>
              <a:t>31.10.2023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0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E830-0C08-4639-B352-96855297CF49}" type="datetime1">
              <a:rPr lang="ru-RU" smtClean="0"/>
              <a:t>31.10.2023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8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C47A-40E4-4B26-88FE-E0587782BBF4}" type="datetime1">
              <a:rPr lang="ru-RU" smtClean="0"/>
              <a:t>31.10.2023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6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75F1-13F2-4D4E-91CD-810DE471BB7E}" type="datetime1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6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351B-C1BD-4392-BFA3-5F6EC0B035B0}" type="datetime1">
              <a:rPr lang="ru-RU" smtClean="0"/>
              <a:t>31.10.2023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44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78990-256B-497D-901F-419C29B18294}" type="datetime1">
              <a:rPr lang="ru-RU" smtClean="0"/>
              <a:t>31.10.2023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A960B-CD0A-42FF-852C-61517DDB5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0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664029" y="892629"/>
            <a:ext cx="7815942" cy="5421085"/>
          </a:xfrm>
          <a:prstGeom prst="flowChartDocument">
            <a:avLst/>
          </a:prstGeom>
          <a:blipFill dpi="0" rotWithShape="1">
            <a:blip r:embed="rId3"/>
            <a:srcRect/>
            <a:stretch>
              <a:fillRect r="-81000"/>
            </a:stretch>
          </a:blipFill>
          <a:ln w="57150">
            <a:solidFill>
              <a:schemeClr val="bg1">
                <a:lumMod val="85000"/>
              </a:schemeClr>
            </a:solidFill>
          </a:ln>
          <a:effectLst>
            <a:glow>
              <a:schemeClr val="bg1"/>
            </a:glow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42998" y="1371600"/>
            <a:ext cx="71558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5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 у 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  <a:endParaRPr lang="ru-RU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1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534889" y="4243622"/>
            <a:ext cx="2623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№ 1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Назарова Р.Р.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48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10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Приемы </a:t>
            </a: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обучения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описательному рассказу:</a:t>
            </a:r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025" y="1228299"/>
            <a:ext cx="66055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отивация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араллельное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педагогом и ребенком двух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гры-соревнования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юрпризные моменты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оллективное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спользование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моделей,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ценка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рассказов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1" t="3971" r="33037" b="20963"/>
          <a:stretch/>
        </p:blipFill>
        <p:spPr bwMode="auto">
          <a:xfrm>
            <a:off x="1463843" y="3305962"/>
            <a:ext cx="1863202" cy="177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98"/>
          <a:stretch/>
        </p:blipFill>
        <p:spPr bwMode="auto">
          <a:xfrm>
            <a:off x="5314096" y="2213887"/>
            <a:ext cx="3169551" cy="47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" t="16054" r="8431" b="3369"/>
          <a:stretch/>
        </p:blipFill>
        <p:spPr bwMode="auto">
          <a:xfrm>
            <a:off x="4217157" y="4462023"/>
            <a:ext cx="3519263" cy="22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"/>
          <a:stretch/>
        </p:blipFill>
        <p:spPr bwMode="auto">
          <a:xfrm rot="16200000">
            <a:off x="1474564" y="3065948"/>
            <a:ext cx="1792287" cy="27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08296" y="1891849"/>
            <a:ext cx="1581151" cy="316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61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31407" y="6342703"/>
            <a:ext cx="2057400" cy="365125"/>
          </a:xfrm>
        </p:spPr>
        <p:txBody>
          <a:bodyPr/>
          <a:lstStyle/>
          <a:p>
            <a:fld id="{949A960B-CD0A-42FF-852C-61517DDB59C5}" type="slidenum">
              <a:rPr lang="ru-RU" smtClean="0"/>
              <a:t>11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Рассказывание по памяти (из опыта):</a:t>
            </a:r>
          </a:p>
          <a:p>
            <a:pPr lvl="0" algn="ctr"/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77858588"/>
              </p:ext>
            </p:extLst>
          </p:nvPr>
        </p:nvGraphicFramePr>
        <p:xfrm>
          <a:off x="40943" y="873457"/>
          <a:ext cx="8959755" cy="5984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89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31407" y="6342703"/>
            <a:ext cx="2057400" cy="365125"/>
          </a:xfrm>
        </p:spPr>
        <p:txBody>
          <a:bodyPr/>
          <a:lstStyle/>
          <a:p>
            <a:fld id="{949A960B-CD0A-42FF-852C-61517DDB59C5}" type="slidenum">
              <a:rPr lang="ru-RU" smtClean="0"/>
              <a:t>12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Рассказывание по воображению:</a:t>
            </a:r>
          </a:p>
          <a:p>
            <a:pPr lvl="0" algn="ctr"/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112010"/>
              </p:ext>
            </p:extLst>
          </p:nvPr>
        </p:nvGraphicFramePr>
        <p:xfrm>
          <a:off x="1" y="1397000"/>
          <a:ext cx="7620000" cy="408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963" y="4176215"/>
            <a:ext cx="3951027" cy="247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92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2</a:t>
            </a:fld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519848391"/>
              </p:ext>
            </p:extLst>
          </p:nvPr>
        </p:nvGraphicFramePr>
        <p:xfrm>
          <a:off x="739741" y="794669"/>
          <a:ext cx="7749166" cy="5519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0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3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174322"/>
            <a:ext cx="5901046" cy="5185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развитию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диалогической речи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направлена на формирование умений, необходимых для общения. Основная цель развития диалогической речи у дошкольников – научить их пользоваться диалогом как формой общения. Для этого дети должны овладеть целым рядом умений: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активно вступать в контакт с собеседником, быстро реагировать на реплики, пользуясь различными их видами (вопрос, сообщение, дополнение, просьба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беседовать на различные темы,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умение говорить спокойно,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умеренной громкостью, доброжелательным тоном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владение разнообразными формулами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речевого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этикета,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использовать мимику и жесты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общаться в паре,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группе из 3 -5 человек, в коллективе.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002" y="527991"/>
            <a:ext cx="836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Диалогическая и монологическая речь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2047" y="1128156"/>
            <a:ext cx="25541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Монологическая речь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как речь одного лица требует развёрнутости, полноты, четкости и взаимосвязи отдельных звеньев повествования. Монолог, рассказ, объяснение требуют умения сосредоточить свою мысль на главном, не увлекаться деталями и в тоже время говорить эмоционально, живо, образно.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5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4952" y="945931"/>
            <a:ext cx="89390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Последовательность работы над связной речью: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понимания связной речи;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диалогической связной речи;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монологической связной речи: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пересказом;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составлением рассказа-описания;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составлением рассказа по серии сюжетных картинок;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составлением рассказа по одной сюжетной картинке;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над самостоятельным рассказом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формирования диалогической речи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разговор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воспитателя с детьми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приём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словесных поручений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овместная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организованные речевые ситуации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1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917" y="1077218"/>
            <a:ext cx="61800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характеристика предмета.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Повествование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связный рассказ о каких-либо событиях.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Рассуждение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логическое изложение материала в форме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доказательства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Пересказ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осмысленное воспроизведение литературного образца в устной речи.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самостоятельное развёрнутое изложение ребёнком определенного содержания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Типы  монологической речи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papik.pro/uploads/posts/2021-09/1630691868_26-papik-pro-p-teoriya-detskikh-risunkov-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58" y="3596716"/>
            <a:ext cx="4020208" cy="301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75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1077218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 или близкий к тексту;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краткий или сжатый;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выборочный;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перестройкой текста;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творческими дополнениями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у детей навыков пересказа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Вводная часть. Ее цель заключается в создании интереса к занятию, подготовке детей к восприятию текста, что может достигаться путем вступительной беседы, показа картинки, напоминания наблюдения, загадки.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Первичное чтение произведения. Детям предлагается послушать произведение, сообщается его название, жанр, автор.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Беседа по содержанию прочитанного, направленная на анализ и запоминание текста.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Повторное чтение с установкой на последующий пересказ.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Пересказы детей.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Заключительная часть занятия. Здесь можно использовать драматизацию произведения с помощью игрушек, плоскостного, пальчикового театров, игр-драматизаций детей.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пересказа: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22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рассказов: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890" y="2809712"/>
            <a:ext cx="6552572" cy="370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725213"/>
            <a:ext cx="21598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spcAft>
                <a:spcPts val="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indent="540385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</a:p>
          <a:p>
            <a:pPr indent="540385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форме: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описательные 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сюжетные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540385"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9876" y="930167"/>
            <a:ext cx="27274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содержанию: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актические</a:t>
            </a: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придуманные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(творческие).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87309" y="1077218"/>
            <a:ext cx="40990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0385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зависимости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indent="540385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источника высказывания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игрушкам 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предметам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картине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из опыта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творческие рассказы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6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87225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Приемы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обучения детей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рассказыванию: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совместное рассказывание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образец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рассказа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анализ образца рассказа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план рассказа 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коллективный разбор плана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моделирование 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algn="ctr"/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8" y="2935278"/>
            <a:ext cx="4872249" cy="360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58854" y="63181"/>
            <a:ext cx="398514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часть.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Рассматривание игрушек (предметов), их сенсорное обследование: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что это?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как узнали? (вычленение характерных особенностей);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пространственных взаимоотношений частей относительно друг друга (выше, ниже, слева, справа и т.д.);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вычленение более мелких частей или деталей предмета и установление их пространственного расположения по отношению к основным частям;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повторное целостное восприятие предмета.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часть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Образец рассказа воспитателя или план рассказа.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часть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Рассказы детей и их оценка.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часть.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Заключительная. Подведение итогов занятия: чему научились.</a:t>
            </a:r>
          </a:p>
        </p:txBody>
      </p:sp>
    </p:spTree>
    <p:extLst>
      <p:ext uri="{BB962C8B-B14F-4D97-AF65-F5344CB8AC3E}">
        <p14:creationId xmlns:p14="http://schemas.microsoft.com/office/powerpoint/2010/main" val="17169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t>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0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Виды занятий с картинками:</a:t>
            </a:r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6148636"/>
              </p:ext>
            </p:extLst>
          </p:nvPr>
        </p:nvGraphicFramePr>
        <p:xfrm>
          <a:off x="1329958" y="1386167"/>
          <a:ext cx="6128239" cy="452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8" t="2005" r="33010" b="48551"/>
          <a:stretch/>
        </p:blipFill>
        <p:spPr bwMode="auto">
          <a:xfrm>
            <a:off x="6309569" y="846161"/>
            <a:ext cx="1639271" cy="156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 bwMode="auto">
          <a:xfrm>
            <a:off x="5874344" y="4453983"/>
            <a:ext cx="3084431" cy="1851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7" y="4537265"/>
            <a:ext cx="2695074" cy="202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t="5351" r="3361" b="6594"/>
          <a:stretch/>
        </p:blipFill>
        <p:spPr bwMode="auto">
          <a:xfrm>
            <a:off x="240946" y="846161"/>
            <a:ext cx="2242589" cy="137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15970" y="2140862"/>
            <a:ext cx="1146590" cy="98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10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4e329e18de146b5c6989bf928d77db879176e0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</TotalTime>
  <Words>597</Words>
  <Application>Microsoft Office PowerPoint</Application>
  <PresentationFormat>Экран (4:3)</PresentationFormat>
  <Paragraphs>128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42</cp:revision>
  <dcterms:created xsi:type="dcterms:W3CDTF">2013-01-23T05:00:32Z</dcterms:created>
  <dcterms:modified xsi:type="dcterms:W3CDTF">2023-10-31T11:20:56Z</dcterms:modified>
</cp:coreProperties>
</file>